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72" r:id="rId3"/>
    <p:sldId id="259" r:id="rId4"/>
    <p:sldId id="266" r:id="rId5"/>
    <p:sldId id="267" r:id="rId6"/>
    <p:sldId id="260" r:id="rId7"/>
    <p:sldId id="264" r:id="rId8"/>
    <p:sldId id="270" r:id="rId9"/>
    <p:sldId id="271" r:id="rId10"/>
    <p:sldId id="258" r:id="rId11"/>
    <p:sldId id="261" r:id="rId12"/>
    <p:sldId id="263" r:id="rId13"/>
    <p:sldId id="257" r:id="rId14"/>
    <p:sldId id="268" r:id="rId15"/>
    <p:sldId id="262" r:id="rId16"/>
    <p:sldId id="273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&#1076;&#1086;&#1091;1.&#1088;&#1092;/konsultacionnyy_punkt/" TargetMode="External"/><Relationship Id="rId2" Type="http://schemas.openxmlformats.org/officeDocument/2006/relationships/hyperlink" Target="http://&#1076;&#1086;&#1091;1.&#1088;&#1092;/kompass_povyshenie_professionalnoy_kompetentnosti_pedagogov_po_vzaimodeystviyu_i_sotrudnichestvu_s_semey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&#1076;&#1086;&#1091;1.&#1088;&#1092;/akciya_prinimaem_pomogaem_ponimae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476" y="0"/>
            <a:ext cx="9248476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234" y="260648"/>
            <a:ext cx="864096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«Взаимодействие </a:t>
            </a:r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ДОУ и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семьи </a:t>
            </a:r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период пандемии»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18864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МБДОУ детский сад №1 «Красная шапочка»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215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1469"/>
            <a:ext cx="2808312" cy="460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09" y="1628800"/>
            <a:ext cx="2530152" cy="462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55376" y="188640"/>
            <a:ext cx="50329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60463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err="1" smtClean="0">
                <a:solidFill>
                  <a:srgbClr val="C00000"/>
                </a:solidFill>
                <a:latin typeface="Times New Roman"/>
                <a:ea typeface="Calibri"/>
              </a:rPr>
              <a:t>Видеоконкурс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</a:rPr>
              <a:t>чтецов стихов про осень «Минута Славы»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9000" y="1559123"/>
            <a:ext cx="228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</a:rPr>
              <a:t>Мы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</a:rPr>
              <a:t>прославиться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</a:rPr>
              <a:t>решили, стихи про осень разучили.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</a:rPr>
              <a:t>Очень любим выступать, талантов нам не занимать!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52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800350" cy="36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620688"/>
            <a:ext cx="590465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Районный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конкурс «Безопасность - дорога в будущее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»</a:t>
            </a:r>
            <a:endParaRPr lang="ru-RU" sz="28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 descr="C:\Users\User\Desktop\20210317_154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52" y="2060848"/>
            <a:ext cx="4716760" cy="3537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47" y="3573016"/>
            <a:ext cx="2139008" cy="285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620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7"/>
            <a:ext cx="3447339" cy="362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72816"/>
            <a:ext cx="3224467" cy="362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Районный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онлайн-конкурс стихов </a:t>
            </a:r>
            <a:endParaRPr lang="ru-RU" sz="28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для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Деда Мороза»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66124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Деда Мороза в гости ждем, для него стих прочтем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sym typeface="Wingdings" pitchFamily="2" charset="2"/>
              </a:rPr>
              <a:t>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090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фотодля презентации\IMG-20201201-WA002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213949" cy="3608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Акция «3 П: Понимаем, Принимаем, Помогаем» 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063" y="721701"/>
            <a:ext cx="4162425" cy="331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284984"/>
            <a:ext cx="30289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7761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-20210318-WA000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AppData\Local\Microsoft\Windows\Temporary Internet Files\Content.Word\IMG-20210318-WA001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66" y="3069014"/>
            <a:ext cx="2624455" cy="3808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AppData\Local\Microsoft\Windows\Temporary Internet Files\Content.Word\IMG-20210318-WA001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" y="3082447"/>
            <a:ext cx="2505075" cy="380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0039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20210318_11453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1813"/>
            <a:ext cx="3456384" cy="3475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20210317_155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84" y="149335"/>
            <a:ext cx="3439081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AppData\Local\Microsoft\Windows\Temporary Internet Files\Content.Word\IMG-20210303-WA00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92551"/>
            <a:ext cx="396736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355975" y="4157740"/>
            <a:ext cx="4680519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Чтобы школьниками стать, надо многое  узнать….наши знания оценили,  грамоты мы  получили.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037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42860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Мы считаем свой первый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онлайн-опыт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работы с детьми и их родителями в неординарных условиях удачным.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Несмотря на необычный формат работы, мы смогли реализовать учебный план с детьми и добились неплохих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результатов.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36" y="3286124"/>
            <a:ext cx="4484377" cy="25717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864096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Используемые интернет-ресурсы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84785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http://xn--1-gtb4au.xn--p1ai/kompass_povyshenie_professionalnoy_kompetentnosti_pedagogov_po_vzaimodeystviyu_i_sotrudnichestvu_s_semey/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212976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http://xn--1-gtb4au.xn--p1ai/konsultacionnyy_punkt/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437112"/>
            <a:ext cx="84249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http://xn--1-gtb4au.xn--p1ai/akciya_prinimaem_pomogaem_ponimaem/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3550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43174" y="285728"/>
            <a:ext cx="6143668" cy="207170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Мы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предложили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родителям дистанционную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 работы с детьми. Попросили быть нашими помощниками и в какой-то степени педагогами для своих детей в этот нелегкий период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14290"/>
            <a:ext cx="2039670" cy="1287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500306"/>
            <a:ext cx="1331227" cy="13312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2690336"/>
            <a:ext cx="6500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Педагогами всех возрастных групп были созданы чаты для общения с родителями.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4500570"/>
            <a:ext cx="1802942" cy="182457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71736" y="4429132"/>
            <a:ext cx="61436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процессе дистанционной работы мы давали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консультации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как в общем чате, так и в личных сообщениях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 случаях затруднений при выполнении заданий.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62535"/>
            <a:ext cx="2748039" cy="370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88840"/>
            <a:ext cx="2511992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12" y="966192"/>
            <a:ext cx="2914650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32656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Calibri"/>
              </a:rPr>
              <a:t>Проект </a:t>
            </a:r>
            <a:r>
              <a:rPr lang="ru-RU" sz="3200" b="1" dirty="0">
                <a:solidFill>
                  <a:srgbClr val="002060"/>
                </a:solidFill>
                <a:latin typeface="Times New Roman"/>
                <a:ea typeface="Calibri"/>
              </a:rPr>
              <a:t>«Этот загадочный космос</a:t>
            </a:r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Calibri"/>
              </a:rPr>
              <a:t>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5661248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latin typeface="Times New Roman"/>
              </a:rPr>
              <a:t>Мы с мамой космос изучали и ракеты рисовали…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77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49" y="1660142"/>
            <a:ext cx="4147389" cy="339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с телефона\IMG-20200508-WA002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1" y="1844825"/>
            <a:ext cx="3816424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45410" y="5445224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Даже оставаясь дома можно принимать участие в акциях, праздниках, викторинах….. 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2300" y="523853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ОКНА _ПОБЕДЫ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27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63694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В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сероссийский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флешмоб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 «Мы помним, мы гордимся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!»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" y="1519428"/>
            <a:ext cx="3610853" cy="376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IMG-20210318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681" y="1431623"/>
            <a:ext cx="2201783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5445224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слушали рассказы о войне и пели песни всей стране!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96492"/>
            <a:ext cx="2369325" cy="320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56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1"/>
            <a:ext cx="3025228" cy="407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61048"/>
            <a:ext cx="3347402" cy="291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User\Desktop\IMG-20210317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197"/>
            <a:ext cx="3001969" cy="4078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232920"/>
            <a:ext cx="57961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Дань нашим дедам отдаем, за то, что мирно мы живем!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1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94" y="2254938"/>
            <a:ext cx="4171706" cy="413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41659"/>
            <a:ext cx="856895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Информационно-демонстрационный стенд для родителей подготовительной к школе группы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83017"/>
            <a:ext cx="813690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Проект «Скоро в школу»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54938"/>
            <a:ext cx="3456384" cy="413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945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7355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98"/>
            <a:ext cx="9144000" cy="691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694824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387</TotalTime>
  <Words>279</Words>
  <Application>Microsoft Office PowerPoint</Application>
  <PresentationFormat>Экран (4:3)</PresentationFormat>
  <Paragraphs>34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Елена Фильченко</dc:creator>
  <cp:lastModifiedBy>Алексей</cp:lastModifiedBy>
  <cp:revision>46</cp:revision>
  <dcterms:created xsi:type="dcterms:W3CDTF">2021-03-17T06:28:32Z</dcterms:created>
  <dcterms:modified xsi:type="dcterms:W3CDTF">2021-03-27T10:33:22Z</dcterms:modified>
</cp:coreProperties>
</file>